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7" r:id="rId4"/>
    <p:sldId id="258" r:id="rId5"/>
    <p:sldId id="260" r:id="rId6"/>
    <p:sldId id="259" r:id="rId7"/>
    <p:sldId id="274" r:id="rId8"/>
    <p:sldId id="261" r:id="rId9"/>
    <p:sldId id="262" r:id="rId10"/>
    <p:sldId id="270" r:id="rId11"/>
    <p:sldId id="263" r:id="rId12"/>
    <p:sldId id="273" r:id="rId13"/>
    <p:sldId id="271" r:id="rId14"/>
    <p:sldId id="264" r:id="rId15"/>
    <p:sldId id="272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62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45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79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36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85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28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172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49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48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699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74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62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972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420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22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37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83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750236C-DEB4-4CDC-B76A-358FA9EE7B38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EE4AC06-F32D-44F4-825F-62AB86712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2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Byiringiro</a:t>
            </a:r>
            <a:r>
              <a:rPr lang="en-US" dirty="0" smtClean="0"/>
              <a:t> </a:t>
            </a:r>
            <a:r>
              <a:rPr lang="en-US" dirty="0" err="1" smtClean="0"/>
              <a:t>felecien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Gakuru</a:t>
            </a:r>
            <a:r>
              <a:rPr lang="en-US" dirty="0" smtClean="0"/>
              <a:t> </a:t>
            </a:r>
            <a:r>
              <a:rPr lang="en-US" dirty="0" err="1" smtClean="0"/>
              <a:t>karim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079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3" y="2000922"/>
            <a:ext cx="6303980" cy="3861996"/>
          </a:xfrm>
        </p:spPr>
      </p:pic>
    </p:spTree>
    <p:extLst>
      <p:ext uri="{BB962C8B-B14F-4D97-AF65-F5344CB8AC3E}">
        <p14:creationId xmlns:p14="http://schemas.microsoft.com/office/powerpoint/2010/main" val="3761617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432" y="1295399"/>
            <a:ext cx="2990680" cy="1092799"/>
          </a:xfrm>
        </p:spPr>
        <p:txBody>
          <a:bodyPr/>
          <a:lstStyle/>
          <a:p>
            <a:r>
              <a:rPr lang="en-US" dirty="0" smtClean="0"/>
              <a:t>Structure of heart   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66" y="1295399"/>
            <a:ext cx="5249477" cy="469660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2440791"/>
            <a:ext cx="2793158" cy="2895599"/>
          </a:xfrm>
        </p:spPr>
        <p:txBody>
          <a:bodyPr/>
          <a:lstStyle/>
          <a:p>
            <a:r>
              <a:rPr lang="en-US" dirty="0" smtClean="0"/>
              <a:t>As it is </a:t>
            </a:r>
            <a:r>
              <a:rPr lang="en-US" dirty="0" err="1" smtClean="0"/>
              <a:t>shown,looking</a:t>
            </a:r>
            <a:r>
              <a:rPr lang="en-US" dirty="0" smtClean="0"/>
              <a:t> heart anteriorly you can not see the </a:t>
            </a:r>
            <a:r>
              <a:rPr lang="en-US" dirty="0" err="1" smtClean="0"/>
              <a:t>attachmemt</a:t>
            </a:r>
            <a:r>
              <a:rPr lang="en-US" dirty="0" smtClean="0"/>
              <a:t> of vessels but you can only see them on superior emerging from heart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0506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Con,t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867" y="2603500"/>
            <a:ext cx="3736578" cy="3416300"/>
          </a:xfrm>
        </p:spPr>
      </p:pic>
    </p:spTree>
    <p:extLst>
      <p:ext uri="{BB962C8B-B14F-4D97-AF65-F5344CB8AC3E}">
        <p14:creationId xmlns:p14="http://schemas.microsoft.com/office/powerpoint/2010/main" val="3293388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risk </a:t>
            </a:r>
            <a:r>
              <a:rPr lang="en-US" dirty="0" err="1" smtClean="0"/>
              <a:t>foctors</a:t>
            </a:r>
            <a:r>
              <a:rPr lang="en-US" dirty="0" smtClean="0"/>
              <a:t> associated with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Smoking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Genetic disorder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Physical inability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335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End topic summary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Cardiovascular system like all other body systems have organs which are heart and vessels attached to it generally.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Heat have three layers and four chambers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It is of clinical importance to keep your heart health by exercising regularly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Eating wisely avoid cardiovascular system related disorder.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814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5359" y="995183"/>
            <a:ext cx="8761413" cy="706964"/>
          </a:xfrm>
        </p:spPr>
        <p:txBody>
          <a:bodyPr/>
          <a:lstStyle/>
          <a:p>
            <a:pPr algn="ctr"/>
            <a:r>
              <a:rPr lang="en-US" dirty="0" err="1" smtClean="0"/>
              <a:t>referances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Hole’s human anatomy and physiology</a:t>
            </a:r>
          </a:p>
          <a:p>
            <a:r>
              <a:rPr lang="en-US" dirty="0" smtClean="0"/>
              <a:t>Essentials of anatomy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91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2350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Cardiovascular system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07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b="1" u="sng" dirty="0" smtClean="0"/>
              <a:t>Introduction to cardiovascular system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Cardiovascular system as the name imply consist of heart and blood vessels.</a:t>
            </a:r>
          </a:p>
          <a:p>
            <a:r>
              <a:rPr lang="en-US" dirty="0" smtClean="0"/>
              <a:t>Heart act as  a pump where as </a:t>
            </a:r>
            <a:r>
              <a:rPr lang="en-US" dirty="0" err="1" smtClean="0"/>
              <a:t>bood</a:t>
            </a:r>
            <a:r>
              <a:rPr lang="en-US" dirty="0" smtClean="0"/>
              <a:t> is just pumped into the blood vessels throughout the body</a:t>
            </a:r>
          </a:p>
          <a:p>
            <a:r>
              <a:rPr lang="en-US" dirty="0" smtClean="0"/>
              <a:t>Three types of blood vessels </a:t>
            </a:r>
            <a:r>
              <a:rPr lang="en-US" dirty="0" err="1" smtClean="0"/>
              <a:t>are:arteries,arterioles,capillaries,venules</a:t>
            </a:r>
            <a:r>
              <a:rPr lang="en-US" dirty="0" smtClean="0"/>
              <a:t> and veins described in order of the path followed by blood in circulation from the heart.</a:t>
            </a:r>
          </a:p>
          <a:p>
            <a:r>
              <a:rPr lang="en-US" dirty="0" smtClean="0"/>
              <a:t>Circulation is either pulmonary or systemic circulation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2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Cardiovascular </a:t>
            </a:r>
            <a:r>
              <a:rPr lang="en-US" b="1" u="sng" dirty="0" err="1" smtClean="0"/>
              <a:t>system</a:t>
            </a:r>
            <a:r>
              <a:rPr lang="en-US" b="1" dirty="0" err="1" smtClean="0"/>
              <a:t>:</a:t>
            </a:r>
            <a:r>
              <a:rPr lang="en-US" b="1" u="sng" dirty="0" err="1" smtClean="0"/>
              <a:t>heart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heart is the </a:t>
            </a:r>
            <a:r>
              <a:rPr lang="en-US" dirty="0" err="1" smtClean="0"/>
              <a:t>mascular</a:t>
            </a:r>
            <a:r>
              <a:rPr lang="en-US" dirty="0" smtClean="0"/>
              <a:t> pump of the </a:t>
            </a:r>
            <a:r>
              <a:rPr lang="en-US" dirty="0" err="1" smtClean="0"/>
              <a:t>bood</a:t>
            </a:r>
            <a:r>
              <a:rPr lang="en-US" dirty="0" smtClean="0"/>
              <a:t> located in the thoracic cavity anterior to the vertebral column and posterior to the sternum.</a:t>
            </a:r>
          </a:p>
          <a:p>
            <a:r>
              <a:rPr lang="en-US" dirty="0" smtClean="0"/>
              <a:t>It is made up of four </a:t>
            </a:r>
            <a:r>
              <a:rPr lang="en-US" dirty="0" err="1" smtClean="0"/>
              <a:t>chambers,two</a:t>
            </a:r>
            <a:r>
              <a:rPr lang="en-US" dirty="0" smtClean="0"/>
              <a:t> atria superiorly and two others on its inferior side.</a:t>
            </a:r>
          </a:p>
          <a:p>
            <a:r>
              <a:rPr lang="en-US" dirty="0" smtClean="0"/>
              <a:t>It is made up of three main </a:t>
            </a:r>
            <a:r>
              <a:rPr lang="en-US" dirty="0" err="1" smtClean="0"/>
              <a:t>layers:outer</a:t>
            </a:r>
            <a:r>
              <a:rPr lang="en-US" dirty="0" smtClean="0"/>
              <a:t> being </a:t>
            </a:r>
            <a:r>
              <a:rPr lang="en-US" dirty="0" err="1" smtClean="0"/>
              <a:t>pericardium,middle</a:t>
            </a:r>
            <a:r>
              <a:rPr lang="en-US" dirty="0" smtClean="0"/>
              <a:t> is myocardium and inner being endocardium.</a:t>
            </a:r>
          </a:p>
          <a:p>
            <a:r>
              <a:rPr lang="en-US" dirty="0" smtClean="0"/>
              <a:t>Pericardium protect </a:t>
            </a:r>
            <a:r>
              <a:rPr lang="en-US" dirty="0" err="1" smtClean="0"/>
              <a:t>it,myocardium</a:t>
            </a:r>
            <a:r>
              <a:rPr lang="en-US" dirty="0" smtClean="0"/>
              <a:t> contract to pump blood and endocardium line heart chambers.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718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Heart chambers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right atrium and right ventricles on the right side of the heart upper and lower respectively.</a:t>
            </a:r>
          </a:p>
          <a:p>
            <a:r>
              <a:rPr lang="en-US" dirty="0" smtClean="0"/>
              <a:t>Right atrium bring venous blood to the heart but right ventricle carry blood away from the heart to the lung to remove co2 and add o2 to the blood.</a:t>
            </a:r>
          </a:p>
          <a:p>
            <a:r>
              <a:rPr lang="en-US" dirty="0" smtClean="0"/>
              <a:t>Heart also have left atrium and left </a:t>
            </a:r>
            <a:r>
              <a:rPr lang="en-US" dirty="0" err="1" smtClean="0"/>
              <a:t>ventricle,wher</a:t>
            </a:r>
            <a:r>
              <a:rPr lang="en-US" dirty="0" smtClean="0"/>
              <a:t> former bring blood from lung to the heart and latter pump blood from the heart to all body parts.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50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Cardiovascular </a:t>
            </a:r>
            <a:r>
              <a:rPr lang="en-US" b="1" u="sng" dirty="0" err="1" smtClean="0"/>
              <a:t>system</a:t>
            </a:r>
            <a:r>
              <a:rPr lang="en-US" b="1" dirty="0" err="1" smtClean="0"/>
              <a:t>:</a:t>
            </a:r>
            <a:r>
              <a:rPr lang="en-US" b="1" u="sng" dirty="0" err="1" smtClean="0"/>
              <a:t>blood</a:t>
            </a:r>
            <a:r>
              <a:rPr lang="en-US" b="1" u="sng" dirty="0" smtClean="0"/>
              <a:t> vessels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blood vessels are </a:t>
            </a:r>
            <a:r>
              <a:rPr lang="en-US" dirty="0" err="1" smtClean="0"/>
              <a:t>arteris,capillaries</a:t>
            </a:r>
            <a:r>
              <a:rPr lang="en-US" dirty="0" smtClean="0"/>
              <a:t> and veins.</a:t>
            </a:r>
          </a:p>
          <a:p>
            <a:r>
              <a:rPr lang="en-US" dirty="0" smtClean="0"/>
              <a:t>All transport blood but have structural differences.</a:t>
            </a:r>
          </a:p>
          <a:p>
            <a:r>
              <a:rPr lang="en-US" dirty="0" smtClean="0"/>
              <a:t>Artery is very thick where as vein is thin and capillaries being only single cell thick thus act as exchange site for nutrients between blood and </a:t>
            </a:r>
            <a:r>
              <a:rPr lang="en-US" dirty="0" err="1" smtClean="0"/>
              <a:t>tisswe</a:t>
            </a:r>
            <a:r>
              <a:rPr lang="en-US" dirty="0" smtClean="0"/>
              <a:t> fluid.</a:t>
            </a:r>
          </a:p>
          <a:p>
            <a:r>
              <a:rPr lang="en-US" dirty="0" smtClean="0"/>
              <a:t>Arteries carry blood away from the heart where veins carry it toward the heart and vein link the two.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91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is the liquid that is circulating in cardiovascular system</a:t>
            </a:r>
          </a:p>
          <a:p>
            <a:r>
              <a:rPr lang="en-US" dirty="0" smtClean="0"/>
              <a:t>It is composed of formed elements and plasma</a:t>
            </a:r>
          </a:p>
          <a:p>
            <a:r>
              <a:rPr lang="en-US" dirty="0" smtClean="0"/>
              <a:t>It is pressurized in vessels by heart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201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Pulmonary and systemic circulation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mentioned </a:t>
            </a:r>
            <a:r>
              <a:rPr lang="en-US" dirty="0" err="1" smtClean="0"/>
              <a:t>above,blood</a:t>
            </a:r>
            <a:r>
              <a:rPr lang="en-US" dirty="0" smtClean="0"/>
              <a:t> move from the heart to lung and then back to </a:t>
            </a:r>
            <a:r>
              <a:rPr lang="en-US" dirty="0" err="1" smtClean="0"/>
              <a:t>heart,this</a:t>
            </a:r>
            <a:r>
              <a:rPr lang="en-US" dirty="0" smtClean="0"/>
              <a:t> comprise pulmonary </a:t>
            </a:r>
            <a:r>
              <a:rPr lang="en-US" dirty="0" err="1" smtClean="0"/>
              <a:t>circulation.here</a:t>
            </a:r>
            <a:r>
              <a:rPr lang="en-US" dirty="0" smtClean="0"/>
              <a:t> blood moves from </a:t>
            </a:r>
            <a:r>
              <a:rPr lang="en-US" dirty="0" err="1" smtClean="0"/>
              <a:t>rigt</a:t>
            </a:r>
            <a:r>
              <a:rPr lang="en-US" dirty="0" smtClean="0"/>
              <a:t> ventricle pumped to lung back enter right atrium hence complete pulmonary </a:t>
            </a:r>
            <a:r>
              <a:rPr lang="en-US" dirty="0" err="1" smtClean="0"/>
              <a:t>cicuit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During systemic </a:t>
            </a:r>
            <a:r>
              <a:rPr lang="en-US" dirty="0" err="1" smtClean="0"/>
              <a:t>circulation,blood</a:t>
            </a:r>
            <a:r>
              <a:rPr lang="en-US" dirty="0" smtClean="0"/>
              <a:t> is pumped right from left ventricle through large artery called aorta pass through capillaries into veins then enter heart again through right atrium competing systemic circulation.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11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Clinical </a:t>
            </a:r>
            <a:r>
              <a:rPr lang="en-US" b="1" u="sng" dirty="0" err="1" smtClean="0"/>
              <a:t>application</a:t>
            </a:r>
            <a:r>
              <a:rPr lang="en-US" b="1" dirty="0" err="1" smtClean="0"/>
              <a:t>:</a:t>
            </a:r>
            <a:r>
              <a:rPr lang="en-US" b="1" u="sng" dirty="0" err="1" smtClean="0"/>
              <a:t>hypertension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Hypertension refers to high pressure exerted by blood as it passes through arterial system</a:t>
            </a:r>
          </a:p>
          <a:p>
            <a:r>
              <a:rPr lang="en-US" dirty="0" smtClean="0"/>
              <a:t>It is caused by increased pumping action of the heart due to many reasons like uncoordinated </a:t>
            </a:r>
            <a:r>
              <a:rPr lang="en-US" dirty="0" err="1" smtClean="0"/>
              <a:t>neura</a:t>
            </a:r>
            <a:r>
              <a:rPr lang="en-US" dirty="0" smtClean="0"/>
              <a:t> </a:t>
            </a:r>
            <a:r>
              <a:rPr lang="en-US" dirty="0" err="1" smtClean="0"/>
              <a:t>stimulation,obstacles</a:t>
            </a:r>
            <a:r>
              <a:rPr lang="en-US" dirty="0" smtClean="0"/>
              <a:t> to the flow of blood through the vessels and obesity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Patients with this cardiovascular disorder are recommended to take meal that is not highly rich in fats to avoid obesity and </a:t>
            </a:r>
            <a:r>
              <a:rPr lang="en-US" dirty="0" err="1" smtClean="0"/>
              <a:t>agin</a:t>
            </a:r>
            <a:r>
              <a:rPr lang="en-US" dirty="0" smtClean="0"/>
              <a:t> should engage in physical exercises like </a:t>
            </a:r>
            <a:r>
              <a:rPr lang="en-US" dirty="0" err="1" smtClean="0"/>
              <a:t>jogging,dancing,running</a:t>
            </a:r>
            <a:r>
              <a:rPr lang="en-US" dirty="0" smtClean="0"/>
              <a:t> and even swimming.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372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2000">
        <p15:prstTrans prst="peelOff"/>
      </p:transition>
    </mc:Choice>
    <mc:Fallback>
      <p:transition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564</Words>
  <Application>Microsoft Office PowerPoint</Application>
  <PresentationFormat>Widescreen</PresentationFormat>
  <Paragraphs>48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</vt:lpstr>
      <vt:lpstr>Wingdings 3</vt:lpstr>
      <vt:lpstr>Ion Boardroom</vt:lpstr>
      <vt:lpstr>Byiringiro felecien</vt:lpstr>
      <vt:lpstr>Cardiovascular system</vt:lpstr>
      <vt:lpstr>    Introduction to cardiovascular system</vt:lpstr>
      <vt:lpstr>Cardiovascular system:heart</vt:lpstr>
      <vt:lpstr>Heart chambers</vt:lpstr>
      <vt:lpstr>Cardiovascular system:blood vessels</vt:lpstr>
      <vt:lpstr>blood</vt:lpstr>
      <vt:lpstr>Pulmonary and systemic circulation</vt:lpstr>
      <vt:lpstr>Clinical application:hypertension</vt:lpstr>
      <vt:lpstr>PowerPoint Presentation</vt:lpstr>
      <vt:lpstr>Structure of heart     </vt:lpstr>
      <vt:lpstr>Con,t</vt:lpstr>
      <vt:lpstr>List of risk foctors associated with heart</vt:lpstr>
      <vt:lpstr>End topic summary</vt:lpstr>
      <vt:lpstr>referances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</dc:title>
  <dc:creator>user</dc:creator>
  <cp:lastModifiedBy>user</cp:lastModifiedBy>
  <cp:revision>16</cp:revision>
  <dcterms:created xsi:type="dcterms:W3CDTF">2020-01-08T09:30:23Z</dcterms:created>
  <dcterms:modified xsi:type="dcterms:W3CDTF">2020-01-08T11:31:15Z</dcterms:modified>
</cp:coreProperties>
</file>